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43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2052638"/>
            <a:ext cx="2075834" cy="536575"/>
          </a:xfrm>
        </p:spPr>
        <p:txBody>
          <a:bodyPr>
            <a:noAutofit/>
          </a:bodyPr>
          <a:lstStyle/>
          <a:p>
            <a:r>
              <a:rPr lang="es-E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le hangar</a:t>
            </a:r>
            <a:endParaRPr lang="en-GB" sz="20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307138" y="6664325"/>
            <a:ext cx="2887662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latin typeface="Comic Sans MS" pitchFamily="66" charset="0"/>
              </a:rPr>
              <a:t>(Images © www.clipart.com or www.clker.com 2015)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895600" y="6629400"/>
            <a:ext cx="324008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200">
                <a:latin typeface="Comic Sans MS" pitchFamily="66" charset="0"/>
              </a:rPr>
              <a:t>© www.SaveTeachersSundays.com 2015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467200" y="2052638"/>
            <a:ext cx="18000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la </a:t>
            </a:r>
            <a:r>
              <a:rPr lang="en-GB" sz="2400" dirty="0" err="1">
                <a:solidFill>
                  <a:srgbClr val="0000CC"/>
                </a:solidFill>
                <a:latin typeface="Comic Sans MS" panose="030F0702030302020204" pitchFamily="66" charset="0"/>
              </a:rPr>
              <a:t>pelle</a:t>
            </a:r>
            <a:endParaRPr lang="es-ES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677000" y="2052638"/>
            <a:ext cx="18000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le </a:t>
            </a:r>
            <a:r>
              <a:rPr lang="en-GB" sz="2400" dirty="0" err="1">
                <a:solidFill>
                  <a:srgbClr val="0000CC"/>
                </a:solidFill>
                <a:latin typeface="Comic Sans MS" panose="030F0702030302020204" pitchFamily="66" charset="0"/>
              </a:rPr>
              <a:t>râteau</a:t>
            </a:r>
            <a:endParaRPr lang="es-ES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886800" y="2052638"/>
            <a:ext cx="18000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la </a:t>
            </a:r>
            <a:r>
              <a:rPr lang="es-ES" sz="2400" dirty="0" err="1">
                <a:solidFill>
                  <a:srgbClr val="0000CC"/>
                </a:solidFill>
                <a:latin typeface="Comic Sans MS" panose="030F0702030302020204" pitchFamily="66" charset="0"/>
              </a:rPr>
              <a:t>fourche</a:t>
            </a:r>
            <a:endParaRPr lang="es-ES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04800" y="4033838"/>
            <a:ext cx="1847234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la </a:t>
            </a:r>
            <a:r>
              <a:rPr lang="en-GB" sz="2400" dirty="0" err="1">
                <a:solidFill>
                  <a:srgbClr val="0000CC"/>
                </a:solidFill>
                <a:latin typeface="Comic Sans MS" panose="030F0702030302020204" pitchFamily="66" charset="0"/>
              </a:rPr>
              <a:t>brouette</a:t>
            </a:r>
            <a:endParaRPr lang="es-ES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467200" y="4033838"/>
            <a:ext cx="18000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les </a:t>
            </a:r>
            <a:r>
              <a:rPr lang="es-ES" sz="2400" dirty="0" err="1">
                <a:solidFill>
                  <a:srgbClr val="0000CC"/>
                </a:solidFill>
                <a:latin typeface="Comic Sans MS" panose="030F0702030302020204" pitchFamily="66" charset="0"/>
              </a:rPr>
              <a:t>fleurs</a:t>
            </a:r>
            <a:endParaRPr lang="es-ES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677000" y="4033838"/>
            <a:ext cx="19524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la </a:t>
            </a:r>
            <a:r>
              <a:rPr lang="en-GB" sz="2400" dirty="0" err="1">
                <a:solidFill>
                  <a:srgbClr val="0000CC"/>
                </a:solidFill>
                <a:latin typeface="Comic Sans MS" panose="030F0702030302020204" pitchFamily="66" charset="0"/>
              </a:rPr>
              <a:t>serre</a:t>
            </a:r>
            <a:endParaRPr lang="es-ES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6886800" y="4033838"/>
            <a:ext cx="18000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la </a:t>
            </a:r>
            <a:r>
              <a:rPr lang="en-GB" sz="2400" dirty="0" err="1">
                <a:solidFill>
                  <a:srgbClr val="0000CC"/>
                </a:solidFill>
                <a:latin typeface="Comic Sans MS" panose="030F0702030302020204" pitchFamily="66" charset="0"/>
              </a:rPr>
              <a:t>truelle</a:t>
            </a:r>
            <a:endParaRPr lang="es-ES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476459" y="6004846"/>
            <a:ext cx="18000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>
                <a:solidFill>
                  <a:srgbClr val="0000CC"/>
                </a:solidFill>
                <a:latin typeface="Comic Sans MS" panose="030F0702030302020204" pitchFamily="66" charset="0"/>
              </a:rPr>
              <a:t>la </a:t>
            </a:r>
            <a:r>
              <a:rPr lang="en-GB" sz="2000" dirty="0" err="1" smtClean="0">
                <a:solidFill>
                  <a:srgbClr val="0000CC"/>
                </a:solidFill>
                <a:latin typeface="Comic Sans MS" panose="030F0702030302020204" pitchFamily="66" charset="0"/>
              </a:rPr>
              <a:t>tondeuse</a:t>
            </a:r>
            <a:r>
              <a:rPr lang="en-GB" sz="20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/>
            </a:r>
            <a:br>
              <a:rPr lang="en-GB" sz="2000" dirty="0" smtClean="0">
                <a:solidFill>
                  <a:srgbClr val="0000CC"/>
                </a:solidFill>
                <a:latin typeface="Comic Sans MS" panose="030F0702030302020204" pitchFamily="66" charset="0"/>
              </a:rPr>
            </a:br>
            <a:r>
              <a:rPr lang="en-GB" sz="20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à </a:t>
            </a:r>
            <a:r>
              <a:rPr lang="en-GB" sz="2000" dirty="0" err="1">
                <a:solidFill>
                  <a:srgbClr val="0000CC"/>
                </a:solidFill>
                <a:latin typeface="Comic Sans MS" panose="030F0702030302020204" pitchFamily="66" charset="0"/>
              </a:rPr>
              <a:t>gazon</a:t>
            </a:r>
            <a:endParaRPr lang="es-ES" sz="20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776283" y="5968910"/>
            <a:ext cx="18000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la </a:t>
            </a:r>
            <a:r>
              <a:rPr lang="en-GB" sz="2400" dirty="0" err="1">
                <a:solidFill>
                  <a:srgbClr val="0000CC"/>
                </a:solidFill>
                <a:latin typeface="Comic Sans MS" panose="030F0702030302020204" pitchFamily="66" charset="0"/>
              </a:rPr>
              <a:t>clôture</a:t>
            </a:r>
            <a:endParaRPr lang="es-ES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5948361" y="6004846"/>
            <a:ext cx="18000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le </a:t>
            </a:r>
            <a:r>
              <a:rPr lang="en-GB" sz="24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pot</a:t>
            </a:r>
            <a:br>
              <a:rPr lang="en-GB" sz="2400" dirty="0" smtClean="0">
                <a:solidFill>
                  <a:srgbClr val="0000CC"/>
                </a:solidFill>
                <a:latin typeface="Comic Sans MS" panose="030F0702030302020204" pitchFamily="66" charset="0"/>
              </a:rPr>
            </a:br>
            <a:r>
              <a:rPr lang="en-GB" sz="24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de </a:t>
            </a:r>
            <a:r>
              <a:rPr lang="en-GB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fleur</a:t>
            </a:r>
            <a:endParaRPr lang="es-ES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304800" y="76200"/>
            <a:ext cx="86106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b="1" dirty="0" smtClean="0">
                <a:latin typeface="Comic Sans MS" panose="030F0702030302020204" pitchFamily="66" charset="0"/>
              </a:rPr>
              <a:t>Garden – </a:t>
            </a:r>
            <a:r>
              <a:rPr lang="es-ES" sz="2400" b="1" dirty="0" err="1">
                <a:solidFill>
                  <a:srgbClr val="0000CC"/>
                </a:solidFill>
                <a:latin typeface="Comic Sans MS" panose="030F0702030302020204" pitchFamily="66" charset="0"/>
              </a:rPr>
              <a:t>Jardin</a:t>
            </a:r>
            <a:endParaRPr lang="es-ES" sz="2400" b="1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3" name="Imagen 1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264" y="885596"/>
            <a:ext cx="1370769" cy="1080000"/>
          </a:xfrm>
          <a:prstGeom prst="rect">
            <a:avLst/>
          </a:prstGeom>
        </p:spPr>
      </p:pic>
      <p:pic>
        <p:nvPicPr>
          <p:cNvPr id="114" name="Imagen 1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700" y="885596"/>
            <a:ext cx="483000" cy="1080000"/>
          </a:xfrm>
          <a:prstGeom prst="rect">
            <a:avLst/>
          </a:prstGeom>
        </p:spPr>
      </p:pic>
      <p:pic>
        <p:nvPicPr>
          <p:cNvPr id="115" name="Imagen 1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1872" y="885596"/>
            <a:ext cx="822656" cy="1080000"/>
          </a:xfrm>
          <a:prstGeom prst="rect">
            <a:avLst/>
          </a:prstGeom>
        </p:spPr>
      </p:pic>
      <p:pic>
        <p:nvPicPr>
          <p:cNvPr id="116" name="Imagen 1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5994" y="837762"/>
            <a:ext cx="441611" cy="1175668"/>
          </a:xfrm>
          <a:prstGeom prst="rect">
            <a:avLst/>
          </a:prstGeom>
        </p:spPr>
      </p:pic>
      <p:pic>
        <p:nvPicPr>
          <p:cNvPr id="117" name="Imagen 1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500" y="2984496"/>
            <a:ext cx="1328296" cy="945747"/>
          </a:xfrm>
          <a:prstGeom prst="rect">
            <a:avLst/>
          </a:prstGeom>
        </p:spPr>
      </p:pic>
      <p:pic>
        <p:nvPicPr>
          <p:cNvPr id="118" name="Imagen 1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58117" y="3002701"/>
            <a:ext cx="818166" cy="909336"/>
          </a:xfrm>
          <a:prstGeom prst="rect">
            <a:avLst/>
          </a:prstGeom>
        </p:spPr>
      </p:pic>
      <p:pic>
        <p:nvPicPr>
          <p:cNvPr id="119" name="Imagen 1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51830" y="2982955"/>
            <a:ext cx="1202740" cy="948828"/>
          </a:xfrm>
          <a:prstGeom prst="rect">
            <a:avLst/>
          </a:prstGeom>
        </p:spPr>
      </p:pic>
      <p:pic>
        <p:nvPicPr>
          <p:cNvPr id="120" name="Imagen 1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09479" y="3017639"/>
            <a:ext cx="754641" cy="879460"/>
          </a:xfrm>
          <a:prstGeom prst="rect">
            <a:avLst/>
          </a:prstGeom>
        </p:spPr>
      </p:pic>
      <p:pic>
        <p:nvPicPr>
          <p:cNvPr id="121" name="Imagen 1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87904" y="4919158"/>
            <a:ext cx="777110" cy="940369"/>
          </a:xfrm>
          <a:prstGeom prst="rect">
            <a:avLst/>
          </a:prstGeom>
        </p:spPr>
      </p:pic>
      <p:pic>
        <p:nvPicPr>
          <p:cNvPr id="122" name="Imagen 1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50164" y="4973133"/>
            <a:ext cx="1719872" cy="832418"/>
          </a:xfrm>
          <a:prstGeom prst="rect">
            <a:avLst/>
          </a:prstGeom>
        </p:spPr>
      </p:pic>
      <p:pic>
        <p:nvPicPr>
          <p:cNvPr id="123" name="Imagen 1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55186" y="4925503"/>
            <a:ext cx="786351" cy="92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0418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36</Words>
  <Application>Microsoft Office PowerPoint</Application>
  <PresentationFormat>On-screen Show (4:3)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ＭＳ Ｐゴシック</vt:lpstr>
      <vt:lpstr>Arial</vt:lpstr>
      <vt:lpstr>Calibri</vt:lpstr>
      <vt:lpstr>Comic Sans MS</vt:lpstr>
      <vt:lpstr>Office Theme</vt:lpstr>
      <vt:lpstr>le hangar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Word</dc:title>
  <dc:creator>SaveTeachersSundays</dc:creator>
  <cp:lastModifiedBy>Stefan</cp:lastModifiedBy>
  <cp:revision>19</cp:revision>
  <dcterms:created xsi:type="dcterms:W3CDTF">2006-08-16T00:00:00Z</dcterms:created>
  <dcterms:modified xsi:type="dcterms:W3CDTF">2015-10-26T07:34:08Z</dcterms:modified>
</cp:coreProperties>
</file>